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SansPr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ourceSansPr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Relationship Id="rId5" Type="http://schemas.openxmlformats.org/officeDocument/2006/relationships/image" Target="../media/image00.jpg"/><Relationship Id="rId6" Type="http://schemas.openxmlformats.org/officeDocument/2006/relationships/image" Target="../media/image05.jpg"/><Relationship Id="rId7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Relationship Id="rId5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oanimate.com/videos/0FQOpxhkQwgc?utm_source=linkshare&amp;utm_medium=linkshare&amp;utm_campaign=usercontent" TargetMode="External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oanimate.com/videos/0Ggfd_jG30JA?utm_source=linkshare&amp;utm_medium=linkshare&amp;utm_campaign=usercontent" TargetMode="External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Heroínas e heróis negros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EMEF Afonso Guerreiro Lima - turmas da Oficina de Informática Educativa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154650" y="363892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Profª Nelza Jaqueline Siqueira Franco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2005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Objetivos: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20050" y="1152475"/>
            <a:ext cx="8807700" cy="38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pt-BR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Reconhecer a biografia das heroínas e heróis negros </a:t>
            </a: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pt-BR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Utilizar os recursos digitais para pesquisa e seleção da informação </a:t>
            </a: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pt-BR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Sintetizar os dados da pesquisa elaborando um texto</a:t>
            </a: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pt-BR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Produzir animações a partir das biografias pesquisadas</a:t>
            </a:r>
          </a:p>
          <a:p>
            <a:pPr indent="0" lvl="0" marL="9144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Desenvolvimento da atividade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957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lang="pt-BR" sz="2400"/>
              <a:t>Escolha das personalidades a partir dos cartazes espalhados pela escola</a:t>
            </a:r>
          </a:p>
        </p:txBody>
      </p:sp>
      <p:pic>
        <p:nvPicPr>
          <p:cNvPr descr="20161130_102952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825" y="2117975"/>
            <a:ext cx="1691850" cy="225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30_103037.jpg"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650" y="2172987"/>
            <a:ext cx="1609351" cy="2145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30_103044.jpg"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75" y="2172975"/>
            <a:ext cx="1609351" cy="2145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30_103018.jpg"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117996"/>
            <a:ext cx="1691850" cy="225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30_102940.jpg" id="77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6300" y="2117987"/>
            <a:ext cx="1691850" cy="225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92000" cy="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Utilização do GoAnimate para criação de animações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161129_163006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99" y="1599200"/>
            <a:ext cx="2303416" cy="1727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29_163019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624" y="1535600"/>
            <a:ext cx="2473026" cy="185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129_163036.jpg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251" y="1472024"/>
            <a:ext cx="2473021" cy="18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77350" y="445025"/>
            <a:ext cx="8966700" cy="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Utilização do GoAnimate para criação de animações </a:t>
            </a:r>
          </a:p>
        </p:txBody>
      </p:sp>
      <p:pic>
        <p:nvPicPr>
          <p:cNvPr descr="dandarapalmares.PNG" id="92" name="Shape 9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950" y="1712900"/>
            <a:ext cx="364807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77350" y="445025"/>
            <a:ext cx="8966700" cy="98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Utilização do GoAnimate para criação de animações </a:t>
            </a:r>
          </a:p>
        </p:txBody>
      </p:sp>
      <p:pic>
        <p:nvPicPr>
          <p:cNvPr id="98" name="Shape 9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453" l="5991" r="13590" t="11953"/>
          <a:stretch/>
        </p:blipFill>
        <p:spPr>
          <a:xfrm>
            <a:off x="1970700" y="1833925"/>
            <a:ext cx="4859701" cy="27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